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10"/>
  </p:notesMasterIdLst>
  <p:sldIdLst>
    <p:sldId id="257" r:id="rId4"/>
    <p:sldId id="260" r:id="rId5"/>
    <p:sldId id="286" r:id="rId6"/>
    <p:sldId id="293" r:id="rId7"/>
    <p:sldId id="294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g>
</file>

<file path=ppt/media/image15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23/05/2020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034087" cy="2272930"/>
          </a:xfrm>
        </p:spPr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00064" y="5464969"/>
            <a:ext cx="4772202" cy="707231"/>
          </a:xfrm>
        </p:spPr>
        <p:txBody>
          <a:bodyPr/>
          <a:lstStyle/>
          <a:p>
            <a:r>
              <a:rPr lang="en-US" dirty="0"/>
              <a:t>Group 4</a:t>
            </a:r>
            <a:endParaRPr lang="en-AU" dirty="0"/>
          </a:p>
          <a:p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/>
          <a:srcRect/>
          <a:stretch>
            <a:fillRect/>
          </a:stretch>
        </p:blipFill>
        <p:spPr>
          <a:xfrm>
            <a:off x="6272241" y="1077772"/>
            <a:ext cx="5919758" cy="582541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29931"/>
            <a:ext cx="10296000" cy="887360"/>
          </a:xfrm>
        </p:spPr>
        <p:txBody>
          <a:bodyPr/>
          <a:lstStyle/>
          <a:p>
            <a:r>
              <a:rPr lang="en-AU" dirty="0"/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Database System</a:t>
            </a:r>
            <a:endParaRPr lang="en-A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/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Solve Read/Write conflict 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V</a:t>
            </a:r>
            <a:r>
              <a:rPr lang="en-US" altLang="zh-CN" sz="2400" dirty="0"/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/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558800" lvl="1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endParaRPr lang="en-US" sz="2400" dirty="0"/>
          </a:p>
          <a:p>
            <a:r>
              <a:rPr lang="en-US" sz="2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/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608614"/>
            <a:ext cx="10989818" cy="464008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/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Multi-version concurrency control Algorithm plays a key role at ensuring the correct execution of the concurrent transaction operations.</a:t>
            </a:r>
            <a:endParaRPr lang="zh-CN" altLang="en-US" sz="2400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D63B57-C5C3-4307-997E-6BDAF3B1C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607" y="1503840"/>
            <a:ext cx="10361168" cy="4459190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/>
              <a:t>Version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Track and record data items’ versions.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Periodical garbage collection of old version records. 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/>
              <a:t>Concurrency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Read/</a:t>
            </a:r>
            <a:r>
              <a:rPr lang="en-US" altLang="zh-CN" sz="2400"/>
              <a:t>Write conflicts.</a:t>
            </a:r>
            <a:endParaRPr lang="en-US" altLang="zh-CN" sz="2400" dirty="0"/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Transaction aborts and rollback.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/>
              <a:t>Serialize transaction operations by timestamp.</a:t>
            </a:r>
          </a:p>
          <a:p>
            <a:pPr marL="558800" lvl="1" indent="-342900">
              <a:buFontTx/>
              <a:buChar char="-"/>
            </a:pPr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C3D96D-71E8-456A-87AE-2BAD2B09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65" y="461741"/>
            <a:ext cx="9248760" cy="643159"/>
          </a:xfrm>
        </p:spPr>
        <p:txBody>
          <a:bodyPr/>
          <a:lstStyle/>
          <a:p>
            <a:r>
              <a:rPr lang="en-AU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ED8C2D-CE59-4BE0-BC11-3391DA703EE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519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altLang="en-AU" dirty="0"/>
              <a:t>Group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457</TotalTime>
  <Words>208</Words>
  <Application>Microsoft Office PowerPoint</Application>
  <PresentationFormat>宽屏</PresentationFormat>
  <Paragraphs>42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Implementation Challenges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42</cp:revision>
  <dcterms:created xsi:type="dcterms:W3CDTF">2020-05-10T05:14:06Z</dcterms:created>
  <dcterms:modified xsi:type="dcterms:W3CDTF">2020-05-23T13:29:57Z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